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EF6BD-ACCC-3F00-2B8E-73C6FE9A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D9E5A58-5CC8-A7A6-C86A-EBBD1FF5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8A8D-05BF-40B6-91D3-96A3869494B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DC8F6B-6FD0-1995-0979-BCF67808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699A6A-3FA5-52F9-6A30-3E8DDC48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3FD6-8467-4D71-92BC-F75D207B5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12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C0CD4A-4EA5-9EA6-958C-3CDC77BC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16BCE2-DDF2-1AE5-1AB7-24F5CDAFA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8D0B80-C234-F348-0E36-0447B0B15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C8A8D-05BF-40B6-91D3-96A3869494B4}" type="datetimeFigureOut">
              <a:rPr lang="nl-NL" smtClean="0"/>
              <a:t>21-5-2024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7C01AB-7E84-C659-72E4-B66F70D17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1FA77F-E39C-8DCE-D30E-0FF0C7072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3FD6-8467-4D71-92BC-F75D207B5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41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1ECC04-39F3-E212-32DF-C9580337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A9892D-CF5D-D749-E629-C257DE128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8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391B8F-DC5B-E975-FC9F-38603B19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AC30F8-6DC4-2DC6-ACD0-14CA634AF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0016CC-C01F-BF25-AA1E-9F556DC9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37283B-8CC1-6301-5412-376E75248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6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19A51D-BC77-C754-046A-4F854763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26BDEA-14F5-405F-14DC-08ED4B244C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8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DD7A49-94B3-6EE7-A747-F55B1DEC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404D2C-1C04-01D5-D734-132971EA27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9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B56FD17-86BC-ECDC-893F-457C2A4D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23BD93-591C-0454-171F-D6A719612A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1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A575902-FF50-E22E-7D15-6630C893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C90132-0720-B4EC-9A9C-26B62C4DB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9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4737B6-C099-C343-7765-83035E1F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696999-7C45-CA1B-F226-A5A9260663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398ABE1-C1A9-1A3F-FDD2-E6B14D2C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7ACB48-ACDC-FE81-BEBF-C5C912456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7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9D88995-F576-D5B1-2E6C-0586FA5F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1C0B2E-9FEA-B94D-89FC-7B5F09A9D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3580AF-7D7B-83A2-45A9-A547A5BF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4D7682-FF03-31EF-22BF-E63203CCA8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38DD3A-1617-95B1-53E2-4A2590AE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03234F-A588-BAB5-0B98-475BBF697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6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037FEF-E417-5404-AFB1-F5C4013E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921557-B4E1-921E-75A3-AC2DA6302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1C9A6D-9712-4CF9-C55D-D1E41930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02F9D1-2914-4DA1-D784-37474888A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1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73ABEA-B6B1-5FEC-9F39-2869D1D9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AEC802-C45E-7F7B-2B5A-1858E550A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2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048897F-EB61-D81D-7902-71AED977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7D69EE-7908-4967-44E3-FCD3785A16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7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107935-46A9-4ED1-FAB9-6A2C26BA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99FE21-3DA7-662E-5345-CFDEF8FAA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820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2024-05-21T09:43:22Z</dcterms:created>
  <dcterms:modified xsi:type="dcterms:W3CDTF">2024-05-21T09:43:22Z</dcterms:modified>
</cp:coreProperties>
</file>